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  <p:sldId id="371" r:id="rId121"/>
    <p:sldId id="372" r:id="rId122"/>
    <p:sldId id="373" r:id="rId123"/>
    <p:sldId id="374" r:id="rId124"/>
    <p:sldId id="375" r:id="rId125"/>
    <p:sldId id="376" r:id="rId126"/>
    <p:sldId id="377" r:id="rId127"/>
    <p:sldId id="378" r:id="rId128"/>
    <p:sldId id="379" r:id="rId129"/>
    <p:sldId id="380" r:id="rId130"/>
    <p:sldId id="381" r:id="rId131"/>
    <p:sldId id="382" r:id="rId132"/>
    <p:sldId id="383" r:id="rId133"/>
    <p:sldId id="384" r:id="rId134"/>
    <p:sldId id="385" r:id="rId135"/>
    <p:sldId id="386" r:id="rId136"/>
    <p:sldId id="387" r:id="rId137"/>
    <p:sldId id="388" r:id="rId138"/>
    <p:sldId id="389" r:id="rId139"/>
    <p:sldId id="390" r:id="rId140"/>
    <p:sldId id="391" r:id="rId141"/>
    <p:sldId id="392" r:id="rId142"/>
    <p:sldId id="393" r:id="rId143"/>
    <p:sldId id="394" r:id="rId144"/>
    <p:sldId id="395" r:id="rId145"/>
    <p:sldId id="396" r:id="rId146"/>
    <p:sldId id="397" r:id="rId147"/>
    <p:sldId id="398" r:id="rId148"/>
    <p:sldId id="399" r:id="rId149"/>
    <p:sldId id="400" r:id="rId150"/>
    <p:sldId id="401" r:id="rId151"/>
    <p:sldId id="402" r:id="rId152"/>
    <p:sldId id="403" r:id="rId153"/>
    <p:sldId id="404" r:id="rId154"/>
    <p:sldId id="405" r:id="rId155"/>
    <p:sldId id="406" r:id="rId156"/>
    <p:sldId id="407" r:id="rId157"/>
    <p:sldId id="408" r:id="rId158"/>
    <p:sldId id="409" r:id="rId159"/>
    <p:sldId id="410" r:id="rId160"/>
    <p:sldId id="411" r:id="rId161"/>
    <p:sldId id="412" r:id="rId162"/>
    <p:sldId id="413" r:id="rId163"/>
    <p:sldId id="414" r:id="rId164"/>
    <p:sldId id="415" r:id="rId165"/>
    <p:sldId id="416" r:id="rId166"/>
    <p:sldId id="417" r:id="rId167"/>
    <p:sldId id="418" r:id="rId168"/>
    <p:sldId id="419" r:id="rId169"/>
    <p:sldId id="420" r:id="rId170"/>
    <p:sldId id="421" r:id="rId171"/>
    <p:sldId id="422" r:id="rId172"/>
    <p:sldId id="423" r:id="rId173"/>
    <p:sldId id="424" r:id="rId174"/>
    <p:sldId id="425" r:id="rId175"/>
    <p:sldId id="426" r:id="rId176"/>
    <p:sldId id="427" r:id="rId177"/>
    <p:sldId id="428" r:id="rId178"/>
    <p:sldId id="429" r:id="rId179"/>
    <p:sldId id="430" r:id="rId180"/>
    <p:sldId id="431" r:id="rId181"/>
    <p:sldId id="432" r:id="rId182"/>
    <p:sldId id="433" r:id="rId183"/>
    <p:sldId id="434" r:id="rId184"/>
    <p:sldId id="435" r:id="rId185"/>
    <p:sldId id="436" r:id="rId186"/>
    <p:sldId id="437" r:id="rId187"/>
    <p:sldId id="438" r:id="rId188"/>
    <p:sldId id="440" r:id="rId189"/>
    <p:sldId id="441" r:id="rId190"/>
    <p:sldId id="442" r:id="rId191"/>
    <p:sldId id="443" r:id="rId192"/>
    <p:sldId id="451" r:id="rId193"/>
    <p:sldId id="446" r:id="rId194"/>
    <p:sldId id="449" r:id="rId195"/>
    <p:sldId id="447" r:id="rId196"/>
    <p:sldId id="448" r:id="rId197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18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59" Type="http://schemas.openxmlformats.org/officeDocument/2006/relationships/slide" Target="slides/slide154.xml"/><Relationship Id="rId170" Type="http://schemas.openxmlformats.org/officeDocument/2006/relationships/slide" Target="slides/slide165.xml"/><Relationship Id="rId191" Type="http://schemas.openxmlformats.org/officeDocument/2006/relationships/slide" Target="slides/slide186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slide" Target="slides/slide144.xml"/><Relationship Id="rId5" Type="http://schemas.openxmlformats.org/officeDocument/2006/relationships/slideMaster" Target="slideMasters/slideMaster1.xml"/><Relationship Id="rId95" Type="http://schemas.openxmlformats.org/officeDocument/2006/relationships/slide" Target="slides/slide90.xml"/><Relationship Id="rId160" Type="http://schemas.openxmlformats.org/officeDocument/2006/relationships/slide" Target="slides/slide155.xml"/><Relationship Id="rId181" Type="http://schemas.openxmlformats.org/officeDocument/2006/relationships/slide" Target="slides/slide176.xml"/><Relationship Id="rId22" Type="http://schemas.openxmlformats.org/officeDocument/2006/relationships/slide" Target="slides/slide17.xml"/><Relationship Id="rId43" Type="http://schemas.openxmlformats.org/officeDocument/2006/relationships/slide" Target="slides/slide38.xml"/><Relationship Id="rId64" Type="http://schemas.openxmlformats.org/officeDocument/2006/relationships/slide" Target="slides/slide59.xml"/><Relationship Id="rId118" Type="http://schemas.openxmlformats.org/officeDocument/2006/relationships/slide" Target="slides/slide113.xml"/><Relationship Id="rId139" Type="http://schemas.openxmlformats.org/officeDocument/2006/relationships/slide" Target="slides/slide134.xml"/><Relationship Id="rId85" Type="http://schemas.openxmlformats.org/officeDocument/2006/relationships/slide" Target="slides/slide80.xml"/><Relationship Id="rId150" Type="http://schemas.openxmlformats.org/officeDocument/2006/relationships/slide" Target="slides/slide145.xml"/><Relationship Id="rId171" Type="http://schemas.openxmlformats.org/officeDocument/2006/relationships/slide" Target="slides/slide166.xml"/><Relationship Id="rId192" Type="http://schemas.openxmlformats.org/officeDocument/2006/relationships/slide" Target="slides/slide187.xml"/><Relationship Id="rId12" Type="http://schemas.openxmlformats.org/officeDocument/2006/relationships/slide" Target="slides/slide7.xml"/><Relationship Id="rId33" Type="http://schemas.openxmlformats.org/officeDocument/2006/relationships/slide" Target="slides/slide28.xml"/><Relationship Id="rId108" Type="http://schemas.openxmlformats.org/officeDocument/2006/relationships/slide" Target="slides/slide103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5" Type="http://schemas.openxmlformats.org/officeDocument/2006/relationships/slide" Target="slides/slide70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61" Type="http://schemas.openxmlformats.org/officeDocument/2006/relationships/slide" Target="slides/slide156.xml"/><Relationship Id="rId182" Type="http://schemas.openxmlformats.org/officeDocument/2006/relationships/slide" Target="slides/slide177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5" Type="http://schemas.openxmlformats.org/officeDocument/2006/relationships/slide" Target="slides/slide60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51" Type="http://schemas.openxmlformats.org/officeDocument/2006/relationships/slide" Target="slides/slide146.xml"/><Relationship Id="rId172" Type="http://schemas.openxmlformats.org/officeDocument/2006/relationships/slide" Target="slides/slide167.xml"/><Relationship Id="rId193" Type="http://schemas.openxmlformats.org/officeDocument/2006/relationships/slide" Target="slides/slide188.xml"/><Relationship Id="rId13" Type="http://schemas.openxmlformats.org/officeDocument/2006/relationships/slide" Target="slides/slide8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20" Type="http://schemas.openxmlformats.org/officeDocument/2006/relationships/slide" Target="slides/slide115.xml"/><Relationship Id="rId141" Type="http://schemas.openxmlformats.org/officeDocument/2006/relationships/slide" Target="slides/slide136.xml"/><Relationship Id="rId7" Type="http://schemas.openxmlformats.org/officeDocument/2006/relationships/slide" Target="slides/slide2.xml"/><Relationship Id="rId162" Type="http://schemas.openxmlformats.org/officeDocument/2006/relationships/slide" Target="slides/slide157.xml"/><Relationship Id="rId183" Type="http://schemas.openxmlformats.org/officeDocument/2006/relationships/slide" Target="slides/slide178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slide" Target="slides/slide126.xml"/><Relationship Id="rId136" Type="http://schemas.openxmlformats.org/officeDocument/2006/relationships/slide" Target="slides/slide131.xml"/><Relationship Id="rId157" Type="http://schemas.openxmlformats.org/officeDocument/2006/relationships/slide" Target="slides/slide152.xml"/><Relationship Id="rId178" Type="http://schemas.openxmlformats.org/officeDocument/2006/relationships/slide" Target="slides/slide173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52" Type="http://schemas.openxmlformats.org/officeDocument/2006/relationships/slide" Target="slides/slide147.xml"/><Relationship Id="rId173" Type="http://schemas.openxmlformats.org/officeDocument/2006/relationships/slide" Target="slides/slide168.xml"/><Relationship Id="rId194" Type="http://schemas.openxmlformats.org/officeDocument/2006/relationships/slide" Target="slides/slide189.xml"/><Relationship Id="rId199" Type="http://schemas.openxmlformats.org/officeDocument/2006/relationships/viewProps" Target="view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168" Type="http://schemas.openxmlformats.org/officeDocument/2006/relationships/slide" Target="slides/slide163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163" Type="http://schemas.openxmlformats.org/officeDocument/2006/relationships/slide" Target="slides/slide158.xml"/><Relationship Id="rId184" Type="http://schemas.openxmlformats.org/officeDocument/2006/relationships/slide" Target="slides/slide179.xml"/><Relationship Id="rId189" Type="http://schemas.openxmlformats.org/officeDocument/2006/relationships/slide" Target="slides/slide184.xml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slide" Target="slides/slide153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slide" Target="slides/slide148.xml"/><Relationship Id="rId174" Type="http://schemas.openxmlformats.org/officeDocument/2006/relationships/slide" Target="slides/slide169.xml"/><Relationship Id="rId179" Type="http://schemas.openxmlformats.org/officeDocument/2006/relationships/slide" Target="slides/slide174.xml"/><Relationship Id="rId195" Type="http://schemas.openxmlformats.org/officeDocument/2006/relationships/slide" Target="slides/slide190.xml"/><Relationship Id="rId190" Type="http://schemas.openxmlformats.org/officeDocument/2006/relationships/slide" Target="slides/slide185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48" Type="http://schemas.openxmlformats.org/officeDocument/2006/relationships/slide" Target="slides/slide143.xml"/><Relationship Id="rId164" Type="http://schemas.openxmlformats.org/officeDocument/2006/relationships/slide" Target="slides/slide159.xml"/><Relationship Id="rId169" Type="http://schemas.openxmlformats.org/officeDocument/2006/relationships/slide" Target="slides/slide164.xml"/><Relationship Id="rId185" Type="http://schemas.openxmlformats.org/officeDocument/2006/relationships/slide" Target="slides/slide180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80" Type="http://schemas.openxmlformats.org/officeDocument/2006/relationships/slide" Target="slides/slide175.xml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54" Type="http://schemas.openxmlformats.org/officeDocument/2006/relationships/slide" Target="slides/slide149.xml"/><Relationship Id="rId175" Type="http://schemas.openxmlformats.org/officeDocument/2006/relationships/slide" Target="slides/slide170.xml"/><Relationship Id="rId196" Type="http://schemas.openxmlformats.org/officeDocument/2006/relationships/slide" Target="slides/slide191.xml"/><Relationship Id="rId200" Type="http://schemas.openxmlformats.org/officeDocument/2006/relationships/theme" Target="theme/theme1.xml"/><Relationship Id="rId16" Type="http://schemas.openxmlformats.org/officeDocument/2006/relationships/slide" Target="slides/slide1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Relationship Id="rId165" Type="http://schemas.openxmlformats.org/officeDocument/2006/relationships/slide" Target="slides/slide160.xml"/><Relationship Id="rId186" Type="http://schemas.openxmlformats.org/officeDocument/2006/relationships/slide" Target="slides/slide181.xml"/><Relationship Id="rId27" Type="http://schemas.openxmlformats.org/officeDocument/2006/relationships/slide" Target="slides/slide22.xml"/><Relationship Id="rId48" Type="http://schemas.openxmlformats.org/officeDocument/2006/relationships/slide" Target="slides/slide43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34" Type="http://schemas.openxmlformats.org/officeDocument/2006/relationships/slide" Target="slides/slide129.xml"/><Relationship Id="rId80" Type="http://schemas.openxmlformats.org/officeDocument/2006/relationships/slide" Target="slides/slide75.xml"/><Relationship Id="rId155" Type="http://schemas.openxmlformats.org/officeDocument/2006/relationships/slide" Target="slides/slide150.xml"/><Relationship Id="rId176" Type="http://schemas.openxmlformats.org/officeDocument/2006/relationships/slide" Target="slides/slide171.xml"/><Relationship Id="rId197" Type="http://schemas.openxmlformats.org/officeDocument/2006/relationships/slide" Target="slides/slide192.xml"/><Relationship Id="rId201" Type="http://schemas.openxmlformats.org/officeDocument/2006/relationships/tableStyles" Target="tableStyles.xml"/><Relationship Id="rId17" Type="http://schemas.openxmlformats.org/officeDocument/2006/relationships/slide" Target="slides/slide12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24" Type="http://schemas.openxmlformats.org/officeDocument/2006/relationships/slide" Target="slides/slide119.xml"/><Relationship Id="rId70" Type="http://schemas.openxmlformats.org/officeDocument/2006/relationships/slide" Target="slides/slide65.xml"/><Relationship Id="rId91" Type="http://schemas.openxmlformats.org/officeDocument/2006/relationships/slide" Target="slides/slide86.xml"/><Relationship Id="rId145" Type="http://schemas.openxmlformats.org/officeDocument/2006/relationships/slide" Target="slides/slide140.xml"/><Relationship Id="rId166" Type="http://schemas.openxmlformats.org/officeDocument/2006/relationships/slide" Target="slides/slide161.xml"/><Relationship Id="rId187" Type="http://schemas.openxmlformats.org/officeDocument/2006/relationships/slide" Target="slides/slide182.xml"/><Relationship Id="rId1" Type="http://schemas.openxmlformats.org/officeDocument/2006/relationships/customXml" Target="../customXml/item1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60" Type="http://schemas.openxmlformats.org/officeDocument/2006/relationships/slide" Target="slides/slide55.xml"/><Relationship Id="rId81" Type="http://schemas.openxmlformats.org/officeDocument/2006/relationships/slide" Target="slides/slide76.xml"/><Relationship Id="rId135" Type="http://schemas.openxmlformats.org/officeDocument/2006/relationships/slide" Target="slides/slide130.xml"/><Relationship Id="rId156" Type="http://schemas.openxmlformats.org/officeDocument/2006/relationships/slide" Target="slides/slide151.xml"/><Relationship Id="rId177" Type="http://schemas.openxmlformats.org/officeDocument/2006/relationships/slide" Target="slides/slide172.xml"/><Relationship Id="rId198" Type="http://schemas.openxmlformats.org/officeDocument/2006/relationships/presProps" Target="presProps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50" Type="http://schemas.openxmlformats.org/officeDocument/2006/relationships/slide" Target="slides/slide45.xml"/><Relationship Id="rId104" Type="http://schemas.openxmlformats.org/officeDocument/2006/relationships/slide" Target="slides/slide99.xml"/><Relationship Id="rId125" Type="http://schemas.openxmlformats.org/officeDocument/2006/relationships/slide" Target="slides/slide120.xml"/><Relationship Id="rId146" Type="http://schemas.openxmlformats.org/officeDocument/2006/relationships/slide" Target="slides/slide141.xml"/><Relationship Id="rId167" Type="http://schemas.openxmlformats.org/officeDocument/2006/relationships/slide" Target="slides/slide162.xml"/><Relationship Id="rId188" Type="http://schemas.openxmlformats.org/officeDocument/2006/relationships/slide" Target="slides/slide183.xml"/><Relationship Id="rId71" Type="http://schemas.openxmlformats.org/officeDocument/2006/relationships/slide" Target="slides/slide66.xml"/><Relationship Id="rId92" Type="http://schemas.openxmlformats.org/officeDocument/2006/relationships/slide" Target="slides/slide8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 cstate="print"/>
          <a:srcRect b="65126"/>
          <a:stretch>
            <a:fillRect/>
          </a:stretch>
        </p:blipFill>
        <p:spPr>
          <a:xfrm>
            <a:off x="0" y="0"/>
            <a:ext cx="5321300" cy="2635250"/>
          </a:xfrm>
          <a:prstGeom prst="rect">
            <a:avLst/>
          </a:prstGeom>
        </p:spPr>
      </p:pic>
      <p:pic>
        <p:nvPicPr>
          <p:cNvPr id="4" name="Picture 2" descr="C:\Users\EMinina\Desktop\все картинки\144  Р-2.jpg"/>
          <p:cNvPicPr>
            <a:picLocks noChangeAspect="1" noChangeArrowheads="1"/>
          </p:cNvPicPr>
          <p:nvPr/>
        </p:nvPicPr>
        <p:blipFill>
          <a:blip r:embed="rId3" cstate="print"/>
          <a:srcRect l="10668" t="12022" r="9437" b="12837"/>
          <a:stretch>
            <a:fillRect/>
          </a:stretch>
        </p:blipFill>
        <p:spPr bwMode="auto">
          <a:xfrm>
            <a:off x="374650" y="2635250"/>
            <a:ext cx="456565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b="16723"/>
          <a:stretch>
            <a:fillRect/>
          </a:stretch>
        </p:blipFill>
        <p:spPr>
          <a:xfrm>
            <a:off x="0" y="0"/>
            <a:ext cx="5321300" cy="6292850"/>
          </a:xfrm>
          <a:prstGeom prst="rect">
            <a:avLst/>
          </a:prstGeom>
        </p:spPr>
      </p:pic>
      <p:pic>
        <p:nvPicPr>
          <p:cNvPr id="1026" name="Picture 2" descr="C:\Users\EMinina\Desktop\все картинки\162 р_2 и Ж_5.jpg"/>
          <p:cNvPicPr>
            <a:picLocks noChangeAspect="1" noChangeArrowheads="1"/>
          </p:cNvPicPr>
          <p:nvPr/>
        </p:nvPicPr>
        <p:blipFill>
          <a:blip r:embed="rId3" cstate="print"/>
          <a:srcRect l="6153" t="10086" b="7542"/>
          <a:stretch>
            <a:fillRect/>
          </a:stretch>
        </p:blipFill>
        <p:spPr bwMode="auto">
          <a:xfrm>
            <a:off x="331366" y="2635250"/>
            <a:ext cx="4989934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 195 Условные обознчения - копия.jpg"/>
          <p:cNvPicPr>
            <a:picLocks noChangeAspect="1"/>
          </p:cNvPicPr>
          <p:nvPr/>
        </p:nvPicPr>
        <p:blipFill>
          <a:blip r:embed="rId2" cstate="print"/>
          <a:srcRect t="3571"/>
          <a:stretch>
            <a:fillRect/>
          </a:stretch>
        </p:blipFill>
        <p:spPr>
          <a:xfrm>
            <a:off x="0" y="44450"/>
            <a:ext cx="5321300" cy="7280035"/>
          </a:xfrm>
          <a:prstGeom prst="rect">
            <a:avLst/>
          </a:prstGeom>
        </p:spPr>
      </p:pic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РТ общая 14 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162"/>
            <a:ext cx="5321300" cy="7526176"/>
          </a:xfrm>
          <a:prstGeom prst="rect">
            <a:avLst/>
          </a:prstGeom>
        </p:spPr>
      </p:pic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 18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198" y="505955"/>
            <a:ext cx="5210903" cy="6544589"/>
          </a:xfrm>
          <a:prstGeom prst="rect">
            <a:avLst/>
          </a:prstGeom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 1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59" y="505955"/>
            <a:ext cx="5189891" cy="6714605"/>
          </a:xfrm>
          <a:prstGeom prst="rect">
            <a:avLst/>
          </a:prstGeom>
        </p:spPr>
      </p:pic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4 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0020"/>
            <a:ext cx="5321300" cy="6516459"/>
          </a:xfrm>
          <a:prstGeom prst="rect">
            <a:avLst/>
          </a:prstGeom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 16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0020"/>
            <a:ext cx="5321300" cy="6516459"/>
          </a:xfrm>
          <a:prstGeom prst="rect">
            <a:avLst/>
          </a:prstGeom>
        </p:spPr>
      </p:pic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 166 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0020"/>
            <a:ext cx="5321300" cy="6516459"/>
          </a:xfrm>
          <a:prstGeom prst="rect">
            <a:avLst/>
          </a:prstGeom>
        </p:spPr>
      </p:pic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0020"/>
            <a:ext cx="5321300" cy="651645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8 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0020"/>
            <a:ext cx="5321300" cy="6516459"/>
          </a:xfrm>
          <a:prstGeom prst="rect">
            <a:avLst/>
          </a:prstGeom>
        </p:spPr>
      </p:pic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69 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0020"/>
            <a:ext cx="5321300" cy="6516459"/>
          </a:xfrm>
          <a:prstGeom prst="rect">
            <a:avLst/>
          </a:prstGeom>
        </p:spPr>
      </p:pic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 170 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0020"/>
            <a:ext cx="5321300" cy="65164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1027" name="Picture 3" descr="C:\Users\EMinina\Desktop\32 новое.jpg"/>
          <p:cNvPicPr>
            <a:picLocks noChangeAspect="1" noChangeArrowheads="1"/>
          </p:cNvPicPr>
          <p:nvPr/>
        </p:nvPicPr>
        <p:blipFill>
          <a:blip r:embed="rId3" cstate="print"/>
          <a:srcRect l="8889" t="11852" r="8484" b="8571"/>
          <a:stretch>
            <a:fillRect/>
          </a:stretch>
        </p:blipFill>
        <p:spPr bwMode="auto">
          <a:xfrm>
            <a:off x="298450" y="2559050"/>
            <a:ext cx="4820190" cy="4119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2050" name="Picture 2" descr="C:\Users\EMinina\Desktop\все картинки\38 ИТ-3.jpg"/>
          <p:cNvPicPr>
            <a:picLocks noChangeAspect="1" noChangeArrowheads="1"/>
          </p:cNvPicPr>
          <p:nvPr/>
        </p:nvPicPr>
        <p:blipFill>
          <a:blip r:embed="rId3" cstate="print"/>
          <a:srcRect l="8473" t="11297" r="8473" b="12852"/>
          <a:stretch>
            <a:fillRect/>
          </a:stretch>
        </p:blipFill>
        <p:spPr bwMode="auto">
          <a:xfrm>
            <a:off x="0" y="2590362"/>
            <a:ext cx="5321300" cy="4312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b="16723"/>
          <a:stretch>
            <a:fillRect/>
          </a:stretch>
        </p:blipFill>
        <p:spPr>
          <a:xfrm>
            <a:off x="0" y="0"/>
            <a:ext cx="5321300" cy="629285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6KDV5W64NSFS-851842435-3437</_dlc_DocId>
    <_dlc_DocIdUrl xmlns="746016b1-ecc9-410e-95eb-a13f7eb3881b">
      <Url>http://port.admnsk.ru/sites/main/sovet/_layouts/DocIdRedir.aspx?ID=6KDV5W64NSFS-851842435-3437</Url>
      <Description>6KDV5W64NSFS-851842435-3437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B9ECBA-3734-4691-9211-9C9A7E259F6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86DE8B8-1898-40B4-A9C0-2E4F8204978F}">
  <ds:schemaRefs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746016b1-ecc9-410e-95eb-a13f7eb3881b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BB0531D-7233-4774-BF0B-A119CD16DC3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BD6B612-95C2-4073-9DEF-A09A66CC8D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0</Words>
  <Application>Microsoft Office PowerPoint</Application>
  <PresentationFormat>Произвольный</PresentationFormat>
  <Paragraphs>0</Paragraphs>
  <Slides>192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192</vt:i4>
      </vt:variant>
    </vt:vector>
  </HeadingPairs>
  <TitlesOfParts>
    <vt:vector size="195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Минина Евгения Алексеевна</dc:creator>
  <cp:lastModifiedBy>Москалева Ольга Витальевна</cp:lastModifiedBy>
  <cp:revision>24</cp:revision>
  <dcterms:created xsi:type="dcterms:W3CDTF">2006-08-16T00:00:00Z</dcterms:created>
  <dcterms:modified xsi:type="dcterms:W3CDTF">2022-05-25T03:36:49Z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c1313eb0-a9b3-4aac-b483-802a7239f065</vt:lpwstr>
  </property>
</Properties>
</file>